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6858000" cy="12188825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344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yberle.de/" TargetMode="External"/><Relationship Id="rId4" Type="http://schemas.openxmlformats.org/officeDocument/2006/relationships/hyperlink" Target="mailto:hans@yberle.d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72C972-BB35-A4A2-6C3E-F2A478076B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D85BAF0-34FE-B6F2-5952-BC44695A177A}"/>
              </a:ext>
            </a:extLst>
          </p:cNvPr>
          <p:cNvSpPr txBox="1"/>
          <p:nvPr/>
        </p:nvSpPr>
        <p:spPr>
          <a:xfrm>
            <a:off x="457200" y="388898"/>
            <a:ext cx="574548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/>
            </a:pPr>
            <a:r>
              <a:rPr lang="de-DE" sz="4400" b="1" dirty="0"/>
              <a:t>Hans Yberle</a:t>
            </a:r>
            <a:endParaRPr sz="44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B45C5F-F3C1-6E25-D998-E9B3623AA682}"/>
              </a:ext>
            </a:extLst>
          </p:cNvPr>
          <p:cNvSpPr txBox="1"/>
          <p:nvPr/>
        </p:nvSpPr>
        <p:spPr>
          <a:xfrm>
            <a:off x="358140" y="5971639"/>
            <a:ext cx="5943599" cy="1965960"/>
          </a:xfrm>
          <a:prstGeom prst="rect">
            <a:avLst/>
          </a:prstGeom>
          <a:noFill/>
        </p:spPr>
        <p:txBody>
          <a:bodyPr wrap="square" anchor="ctr" anchorCtr="0">
            <a:noAutofit/>
          </a:bodyPr>
          <a:lstStyle/>
          <a:p>
            <a:r>
              <a:rPr lang="de-DE" sz="3200" b="1" dirty="0"/>
              <a:t>Zu meiner Kunst</a:t>
            </a:r>
            <a:r>
              <a:rPr lang="de-DE" dirty="0"/>
              <a:t>:</a:t>
            </a:r>
          </a:p>
          <a:p>
            <a:endParaRPr lang="de-DE" dirty="0"/>
          </a:p>
          <a:p>
            <a:r>
              <a:rPr lang="de-DE" dirty="0"/>
              <a:t>Meine Leidenschaft ist das Fotografieren. Seit meiner Jugend versuche ich immer wieder die schönen Glücksmomente im Leben mit der Kamera einzufangen.</a:t>
            </a:r>
            <a:endParaRPr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86D6F4-8C0B-6CFB-D8F7-B220832FCDCE}"/>
              </a:ext>
            </a:extLst>
          </p:cNvPr>
          <p:cNvSpPr txBox="1"/>
          <p:nvPr/>
        </p:nvSpPr>
        <p:spPr>
          <a:xfrm>
            <a:off x="4945379" y="773618"/>
            <a:ext cx="115824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6000" dirty="0"/>
              <a:t>20</a:t>
            </a:r>
            <a:endParaRPr sz="6000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DCA44CA1-C93C-190A-0C79-D6BF9ABA0F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2104362"/>
            <a:ext cx="5699760" cy="3798912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250BB2D5-E9A5-707C-1D8E-089B21E236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799" y="8794383"/>
            <a:ext cx="2423161" cy="2423161"/>
          </a:xfrm>
          <a:prstGeom prst="rect">
            <a:avLst/>
          </a:prstGeom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BD82D170-093A-8002-5553-AF02986A1889}"/>
              </a:ext>
            </a:extLst>
          </p:cNvPr>
          <p:cNvSpPr txBox="1"/>
          <p:nvPr/>
        </p:nvSpPr>
        <p:spPr>
          <a:xfrm>
            <a:off x="3596640" y="8794383"/>
            <a:ext cx="2903217" cy="2423161"/>
          </a:xfrm>
          <a:prstGeom prst="rect">
            <a:avLst/>
          </a:prstGeom>
          <a:noFill/>
        </p:spPr>
        <p:txBody>
          <a:bodyPr wrap="square" anchor="ctr" anchorCtr="0">
            <a:noAutofit/>
          </a:bodyPr>
          <a:lstStyle/>
          <a:p>
            <a:r>
              <a:rPr lang="de-DE" b="1" dirty="0"/>
              <a:t>Kontakt	</a:t>
            </a:r>
          </a:p>
          <a:p>
            <a:endParaRPr lang="de-DE" dirty="0">
              <a:hlinkClick r:id="rId4"/>
            </a:endParaRPr>
          </a:p>
          <a:p>
            <a:r>
              <a:rPr lang="de-DE" dirty="0">
                <a:hlinkClick r:id="rId4"/>
              </a:rPr>
              <a:t>hans@yberle.de</a:t>
            </a:r>
            <a:endParaRPr lang="de-DE" dirty="0"/>
          </a:p>
          <a:p>
            <a:r>
              <a:rPr lang="de-DE" dirty="0">
                <a:hlinkClick r:id="rId5"/>
              </a:rPr>
              <a:t>www.yberle.de</a:t>
            </a:r>
            <a:endParaRPr lang="de-DE" dirty="0"/>
          </a:p>
          <a:p>
            <a:endParaRPr lang="de-DE" dirty="0"/>
          </a:p>
          <a:p>
            <a:r>
              <a:rPr lang="de-DE" dirty="0"/>
              <a:t>016 312 73 71</a:t>
            </a:r>
            <a:endParaRPr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1A402411-E413-31E1-8500-F1D44F1AEDCB}"/>
              </a:ext>
            </a:extLst>
          </p:cNvPr>
          <p:cNvSpPr txBox="1"/>
          <p:nvPr/>
        </p:nvSpPr>
        <p:spPr>
          <a:xfrm>
            <a:off x="1158241" y="1313890"/>
            <a:ext cx="3666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/>
              <a:t>Ihr finden mich bei Position Nr.</a:t>
            </a:r>
          </a:p>
        </p:txBody>
      </p:sp>
    </p:spTree>
    <p:extLst>
      <p:ext uri="{BB962C8B-B14F-4D97-AF65-F5344CB8AC3E}">
        <p14:creationId xmlns:p14="http://schemas.microsoft.com/office/powerpoint/2010/main" val="237384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</Words>
  <Application>Microsoft Office PowerPoint</Application>
  <PresentationFormat>Benutzerdefiniert</PresentationFormat>
  <Paragraphs>12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hans</dc:creator>
  <cp:keywords/>
  <dc:description>generated using python-pptx</dc:description>
  <cp:lastModifiedBy>hans yberle</cp:lastModifiedBy>
  <cp:revision>7</cp:revision>
  <cp:lastPrinted>2026-05-06T10:30:16Z</cp:lastPrinted>
  <dcterms:created xsi:type="dcterms:W3CDTF">2013-01-27T09:14:16Z</dcterms:created>
  <dcterms:modified xsi:type="dcterms:W3CDTF">2026-05-06T10:30:46Z</dcterms:modified>
  <cp:category/>
</cp:coreProperties>
</file>